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74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57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06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02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64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41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62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6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8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5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C6C1-1FDB-4A9C-84AF-3843A6249FED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4531-C1BE-47F2-BDA2-2C1B14521D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Reliable_sources/Perennial_sources" TargetMode="External"/><Relationship Id="rId2" Type="http://schemas.openxmlformats.org/officeDocument/2006/relationships/hyperlink" Target="https://ja.wikipedia.org/wiki/%E5%9C%A8%E6%97%A5%E3%82%AF%E3%83%AB%E3%83%89%E4%BA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.wikipedia.org/wiki/%E5%B7%9D%E5%8F%A3%E3%82%AF%E3%83%AB%E3%83%89%E4%BA%BA%E7%97%85%E9%99%A2%E9%A8%92%E5%8B%95" TargetMode="External"/><Relationship Id="rId4" Type="http://schemas.openxmlformats.org/officeDocument/2006/relationships/hyperlink" Target="https://ja.wikipedia.org/wiki/%E5%9C%A8%E6%97%A5%E3%82%AF%E3%83%AB%E3%83%89%E4%BA%BA%E3%81%B8%E3%81%AE%E3%83%98%E3%82%A4%E3%83%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urdish_literatu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956">
            <a:off x="7648781" y="949428"/>
            <a:ext cx="4453649" cy="12079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329">
            <a:off x="369455" y="4208247"/>
            <a:ext cx="4213266" cy="19376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The Problem of Anti-Kurdish Bias in Japanese Wikipedia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KITAMURA </a:t>
            </a:r>
            <a:r>
              <a:rPr kumimoji="1" lang="en-US" altLang="ja-JP" dirty="0" err="1" smtClean="0"/>
              <a:t>Sae</a:t>
            </a:r>
            <a:r>
              <a:rPr kumimoji="1" lang="en-US" altLang="ja-JP" dirty="0" smtClean="0"/>
              <a:t> (</a:t>
            </a:r>
            <a:r>
              <a:rPr lang="en-US" altLang="ja-JP" dirty="0" err="1" smtClean="0"/>
              <a:t>user:saebou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6 </a:t>
            </a:r>
            <a:r>
              <a:rPr lang="en-US" altLang="ja-JP" dirty="0" smtClean="0"/>
              <a:t>August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2025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12:15–12:40, </a:t>
            </a:r>
            <a:r>
              <a:rPr lang="en-US" altLang="ja-JP" dirty="0"/>
              <a:t>ELDORET (Clubhouse)</a:t>
            </a:r>
            <a:endParaRPr lang="en-US" altLang="ja-JP" dirty="0" smtClean="0"/>
          </a:p>
          <a:p>
            <a:r>
              <a:rPr kumimoji="1" lang="en-US" altLang="ja-JP" dirty="0" err="1" smtClean="0"/>
              <a:t>Wikimania</a:t>
            </a:r>
            <a:r>
              <a:rPr kumimoji="1" lang="en-US" altLang="ja-JP" dirty="0" smtClean="0"/>
              <a:t> Nairobi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270">
            <a:off x="7820245" y="4692072"/>
            <a:ext cx="4198988" cy="18198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4156364" cy="18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87828" y="22775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Kurdish People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233" y="1789425"/>
            <a:ext cx="6640131" cy="4351338"/>
          </a:xfrm>
        </p:spPr>
        <p:txBody>
          <a:bodyPr/>
          <a:lstStyle/>
          <a:p>
            <a:r>
              <a:rPr kumimoji="1" lang="en-US" altLang="ja-JP" dirty="0" smtClean="0"/>
              <a:t>Japan has no ethnicity questions on the census</a:t>
            </a:r>
          </a:p>
          <a:p>
            <a:r>
              <a:rPr kumimoji="1" lang="en-US" altLang="ja-JP" dirty="0" smtClean="0"/>
              <a:t>About 2000 – 3000 Kurdish residents live in Japan, mostly in ‘</a:t>
            </a:r>
            <a:r>
              <a:rPr kumimoji="1" lang="en-US" altLang="ja-JP" dirty="0" err="1" smtClean="0"/>
              <a:t>Warabistan</a:t>
            </a:r>
            <a:r>
              <a:rPr kumimoji="1" lang="en-US" altLang="ja-JP" dirty="0" smtClean="0"/>
              <a:t>’, or the area around </a:t>
            </a:r>
            <a:r>
              <a:rPr kumimoji="1" lang="en-US" altLang="ja-JP" dirty="0" err="1" smtClean="0"/>
              <a:t>Warabi</a:t>
            </a:r>
            <a:r>
              <a:rPr kumimoji="1" lang="en-US" altLang="ja-JP" dirty="0" smtClean="0"/>
              <a:t> and Kawaguchi.</a:t>
            </a:r>
          </a:p>
          <a:p>
            <a:r>
              <a:rPr lang="en-US" altLang="ja-JP" dirty="0" smtClean="0"/>
              <a:t>2023 July Kawaguchi brawl</a:t>
            </a:r>
          </a:p>
          <a:p>
            <a:r>
              <a:rPr kumimoji="1" lang="en-US" altLang="ja-JP" dirty="0" smtClean="0"/>
              <a:t>Hate speech</a:t>
            </a:r>
            <a:r>
              <a:rPr lang="ja-JP" altLang="en-US" dirty="0"/>
              <a:t> </a:t>
            </a:r>
            <a:r>
              <a:rPr lang="en-US" altLang="ja-JP" dirty="0" smtClean="0"/>
              <a:t>and fake accusations</a:t>
            </a:r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Anti-hate speech by-law in Kawasaki 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55" y="365125"/>
            <a:ext cx="5332510" cy="62601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05971" y="6506555"/>
            <a:ext cx="416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dirty="0"/>
              <a:t>https://archive.md/yWVzn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1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041" y="330781"/>
            <a:ext cx="10646535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Kurd-related Articles in Japanese Wikipedia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00517"/>
            <a:ext cx="9336110" cy="448614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[[</a:t>
            </a:r>
            <a:r>
              <a:rPr lang="en-US" altLang="ja-JP" dirty="0" smtClean="0">
                <a:hlinkClick r:id="rId2"/>
              </a:rPr>
              <a:t>Kurds in Japan</a:t>
            </a:r>
            <a:r>
              <a:rPr lang="en-US" altLang="ja-JP" dirty="0" smtClean="0"/>
              <a:t>]] – Dubious </a:t>
            </a:r>
            <a:r>
              <a:rPr lang="en-US" altLang="ja-JP" dirty="0" smtClean="0"/>
              <a:t>sources</a:t>
            </a:r>
            <a:r>
              <a:rPr lang="en-US" altLang="ja-JP" dirty="0" smtClean="0"/>
              <a:t>, including </a:t>
            </a:r>
            <a:r>
              <a:rPr lang="en-US" altLang="ja-JP" i="1" dirty="0" smtClean="0"/>
              <a:t>The Epoch Times</a:t>
            </a:r>
            <a:r>
              <a:rPr lang="en-US" altLang="ja-JP" dirty="0" smtClean="0"/>
              <a:t>, which was ‘deprecated’ in 2019 in </a:t>
            </a:r>
            <a:r>
              <a:rPr lang="en-US" altLang="ja-JP" dirty="0"/>
              <a:t>English Wikipedia ([[</a:t>
            </a:r>
            <a:r>
              <a:rPr lang="en-US" altLang="ja-JP" dirty="0">
                <a:hlinkClick r:id="rId3"/>
              </a:rPr>
              <a:t>Wikipedia:Reliable sources/Perennial </a:t>
            </a:r>
            <a:r>
              <a:rPr lang="en-US" altLang="ja-JP" dirty="0" smtClean="0">
                <a:hlinkClick r:id="rId3"/>
              </a:rPr>
              <a:t>sources</a:t>
            </a:r>
            <a:r>
              <a:rPr lang="en-US" altLang="ja-JP" dirty="0" smtClean="0"/>
              <a:t>]]) </a:t>
            </a:r>
          </a:p>
          <a:p>
            <a:r>
              <a:rPr lang="en-US" altLang="ja-JP" dirty="0"/>
              <a:t>[[</a:t>
            </a:r>
            <a:r>
              <a:rPr lang="en-US" altLang="ja-JP" dirty="0">
                <a:hlinkClick r:id="rId4"/>
              </a:rPr>
              <a:t>Hate against Kurds in </a:t>
            </a:r>
            <a:r>
              <a:rPr lang="en-US" altLang="ja-JP" dirty="0" smtClean="0">
                <a:hlinkClick r:id="rId4"/>
              </a:rPr>
              <a:t>Japan</a:t>
            </a:r>
            <a:r>
              <a:rPr lang="en-US" altLang="ja-JP" dirty="0" smtClean="0"/>
              <a:t>]]</a:t>
            </a:r>
          </a:p>
          <a:p>
            <a:r>
              <a:rPr kumimoji="1" lang="en-US" altLang="ja-JP" dirty="0" smtClean="0"/>
              <a:t>[[</a:t>
            </a:r>
            <a:r>
              <a:rPr kumimoji="1" lang="en-US" altLang="ja-JP" dirty="0" smtClean="0">
                <a:hlinkClick r:id="rId5"/>
              </a:rPr>
              <a:t>Kawaguchi Kurds </a:t>
            </a:r>
            <a:r>
              <a:rPr lang="en-US" altLang="ja-JP" dirty="0">
                <a:hlinkClick r:id="rId5"/>
              </a:rPr>
              <a:t>h</a:t>
            </a:r>
            <a:r>
              <a:rPr kumimoji="1" lang="en-US" altLang="ja-JP" dirty="0" smtClean="0">
                <a:hlinkClick r:id="rId5"/>
              </a:rPr>
              <a:t>ospital brawl</a:t>
            </a:r>
            <a:r>
              <a:rPr kumimoji="1" lang="en-US" altLang="ja-JP" dirty="0" smtClean="0"/>
              <a:t>]] (previously [[Kawaguchi 100 Kurds hospital brawl]])</a:t>
            </a:r>
          </a:p>
          <a:p>
            <a:r>
              <a:rPr lang="en-US" altLang="ja-JP" dirty="0" smtClean="0"/>
              <a:t>[[Kurd car]] (merged)</a:t>
            </a:r>
          </a:p>
          <a:p>
            <a:r>
              <a:rPr kumimoji="1" lang="en-US" altLang="ja-JP" dirty="0" smtClean="0"/>
              <a:t>[[Kawaguchi Kurds problem]] (merged)</a:t>
            </a:r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6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0324" y="335075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Online Harassment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1748351"/>
            <a:ext cx="4614069" cy="461406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9587" cy="65321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9651" y="6532117"/>
            <a:ext cx="316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dirty="0"/>
              <a:t>https://archive.md/9JLrj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3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What Should We Do?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Proper references (library access, databases, books…)</a:t>
            </a:r>
          </a:p>
          <a:p>
            <a:r>
              <a:rPr lang="en-US" altLang="ja-JP" dirty="0" smtClean="0"/>
              <a:t>Better articles about Kurdish people and culture ([[</a:t>
            </a:r>
            <a:r>
              <a:rPr lang="en-US" altLang="ja-JP" dirty="0" smtClean="0">
                <a:hlinkClick r:id="rId2"/>
              </a:rPr>
              <a:t>Kurdish literature</a:t>
            </a:r>
            <a:r>
              <a:rPr lang="en-US" altLang="ja-JP" dirty="0" smtClean="0"/>
              <a:t>]] – GA,  December 2024)</a:t>
            </a:r>
          </a:p>
          <a:p>
            <a:r>
              <a:rPr kumimoji="1" lang="en-US" altLang="ja-JP" dirty="0" smtClean="0"/>
              <a:t>Recruiting specialists </a:t>
            </a:r>
            <a:r>
              <a:rPr kumimoji="1" lang="en-US" altLang="ja-JP" smtClean="0"/>
              <a:t>and researchers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180</Words>
  <Application>Microsoft Office PowerPoint</Application>
  <PresentationFormat>ワイド画面</PresentationFormat>
  <Paragraphs>26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The Problem of Anti-Kurdish Bias in Japanese Wikipedia</vt:lpstr>
      <vt:lpstr>Kurdish People in Japan</vt:lpstr>
      <vt:lpstr>Kurd-related Articles in Japanese Wikipedia</vt:lpstr>
      <vt:lpstr>Online Harassment</vt:lpstr>
      <vt:lpstr>What Should We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of Anti-Kurdish Bias in Japanese Wikipedia</dc:title>
  <dc:creator>Microsoft アカウント</dc:creator>
  <cp:lastModifiedBy>Microsoft アカウント</cp:lastModifiedBy>
  <cp:revision>29</cp:revision>
  <dcterms:created xsi:type="dcterms:W3CDTF">2025-07-26T13:23:15Z</dcterms:created>
  <dcterms:modified xsi:type="dcterms:W3CDTF">2025-08-02T15:52:02Z</dcterms:modified>
</cp:coreProperties>
</file>